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>
        <p:scale>
          <a:sx n="33" d="100"/>
          <a:sy n="33" d="100"/>
        </p:scale>
        <p:origin x="-1214" y="-581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2013/12/5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2013/12/5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2013/12/5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970544" y="592813"/>
            <a:ext cx="2754600" cy="8684429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清掃</a:t>
            </a:r>
            <a:r>
              <a:rPr lang="ja-JP" altLang="en-US" sz="16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用具</a:t>
            </a:r>
            <a:endParaRPr lang="ja-JP" altLang="en-US" sz="167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/>
          <p:cNvGrpSpPr/>
          <p:nvPr/>
        </p:nvGrpSpPr>
        <p:grpSpPr>
          <a:xfrm>
            <a:off x="1719702" y="805224"/>
            <a:ext cx="3494030" cy="8437840"/>
            <a:chOff x="85725" y="990600"/>
            <a:chExt cx="2211388" cy="5340350"/>
          </a:xfrm>
        </p:grpSpPr>
        <p:grpSp>
          <p:nvGrpSpPr>
            <p:cNvPr id="18" name="グループ化 50"/>
            <p:cNvGrpSpPr>
              <a:grpSpLocks/>
            </p:cNvGrpSpPr>
            <p:nvPr/>
          </p:nvGrpSpPr>
          <p:grpSpPr bwMode="auto">
            <a:xfrm>
              <a:off x="85725" y="990600"/>
              <a:ext cx="1304925" cy="5340350"/>
              <a:chOff x="24952" y="990310"/>
              <a:chExt cx="1305145" cy="5340802"/>
            </a:xfrm>
          </p:grpSpPr>
          <p:sp>
            <p:nvSpPr>
              <p:cNvPr id="51" name="角丸四角形 50"/>
              <p:cNvSpPr/>
              <p:nvPr/>
            </p:nvSpPr>
            <p:spPr>
              <a:xfrm>
                <a:off x="587022" y="1857158"/>
                <a:ext cx="181006" cy="4473954"/>
              </a:xfrm>
              <a:prstGeom prst="roundRect">
                <a:avLst/>
              </a:prstGeom>
              <a:solidFill>
                <a:srgbClr val="99660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2" name="角丸四角形 51"/>
              <p:cNvSpPr/>
              <p:nvPr/>
            </p:nvSpPr>
            <p:spPr>
              <a:xfrm>
                <a:off x="85287" y="990310"/>
                <a:ext cx="1184475" cy="584249"/>
              </a:xfrm>
              <a:prstGeom prst="roundRect">
                <a:avLst/>
              </a:prstGeom>
              <a:solidFill>
                <a:srgbClr val="00B05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3" name="台形 52"/>
              <p:cNvSpPr/>
              <p:nvPr/>
            </p:nvSpPr>
            <p:spPr>
              <a:xfrm rot="10800000">
                <a:off x="24952" y="1385631"/>
                <a:ext cx="1305145" cy="506455"/>
              </a:xfrm>
              <a:prstGeom prst="trapezoid">
                <a:avLst/>
              </a:prstGeom>
              <a:solidFill>
                <a:srgbClr val="99660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19" name="グループ化 48"/>
            <p:cNvGrpSpPr>
              <a:grpSpLocks/>
            </p:cNvGrpSpPr>
            <p:nvPr/>
          </p:nvGrpSpPr>
          <p:grpSpPr bwMode="auto">
            <a:xfrm>
              <a:off x="809625" y="1433513"/>
              <a:ext cx="1365250" cy="4897437"/>
              <a:chOff x="809080" y="1433853"/>
              <a:chExt cx="1366003" cy="4897259"/>
            </a:xfrm>
          </p:grpSpPr>
          <p:sp>
            <p:nvSpPr>
              <p:cNvPr id="28" name="角丸四角形 27"/>
              <p:cNvSpPr/>
              <p:nvPr/>
            </p:nvSpPr>
            <p:spPr>
              <a:xfrm>
                <a:off x="1411075" y="1857700"/>
                <a:ext cx="179486" cy="4473412"/>
              </a:xfrm>
              <a:prstGeom prst="roundRect">
                <a:avLst/>
              </a:prstGeom>
              <a:solidFill>
                <a:srgbClr val="00B0F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29" name="グループ化 47"/>
              <p:cNvGrpSpPr>
                <a:grpSpLocks/>
              </p:cNvGrpSpPr>
              <p:nvPr/>
            </p:nvGrpSpPr>
            <p:grpSpPr bwMode="auto">
              <a:xfrm>
                <a:off x="809080" y="1433853"/>
                <a:ext cx="1366003" cy="1095047"/>
                <a:chOff x="809080" y="1433853"/>
                <a:chExt cx="1366003" cy="1095047"/>
              </a:xfrm>
            </p:grpSpPr>
            <p:sp>
              <p:nvSpPr>
                <p:cNvPr id="30" name="台形 29"/>
                <p:cNvSpPr/>
                <p:nvPr/>
              </p:nvSpPr>
              <p:spPr>
                <a:xfrm rot="10800000">
                  <a:off x="847201" y="1676731"/>
                  <a:ext cx="1305645" cy="253991"/>
                </a:xfrm>
                <a:prstGeom prst="trapezoid">
                  <a:avLst>
                    <a:gd name="adj" fmla="val 18975"/>
                  </a:avLst>
                </a:prstGeom>
                <a:solidFill>
                  <a:srgbClr val="00B0F0"/>
                </a:solidFill>
                <a:ln w="635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1" name="角丸四角形 30"/>
                <p:cNvSpPr/>
                <p:nvPr/>
              </p:nvSpPr>
              <p:spPr>
                <a:xfrm>
                  <a:off x="921855" y="1478301"/>
                  <a:ext cx="112774" cy="919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2" name="角丸四角形 31"/>
                <p:cNvSpPr/>
                <p:nvPr/>
              </p:nvSpPr>
              <p:spPr>
                <a:xfrm>
                  <a:off x="1037806" y="1478301"/>
                  <a:ext cx="112775" cy="9604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3" name="角丸四角形 32"/>
                <p:cNvSpPr/>
                <p:nvPr/>
              </p:nvSpPr>
              <p:spPr>
                <a:xfrm>
                  <a:off x="1150581" y="1478301"/>
                  <a:ext cx="112774" cy="919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4" name="角丸四角形 33"/>
                <p:cNvSpPr/>
                <p:nvPr/>
              </p:nvSpPr>
              <p:spPr>
                <a:xfrm>
                  <a:off x="1266532" y="1478301"/>
                  <a:ext cx="112775" cy="9604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5" name="角丸四角形 34"/>
                <p:cNvSpPr/>
                <p:nvPr/>
              </p:nvSpPr>
              <p:spPr>
                <a:xfrm>
                  <a:off x="1376131" y="1437028"/>
                  <a:ext cx="112774" cy="9604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6" name="角丸四角形 35"/>
                <p:cNvSpPr/>
                <p:nvPr/>
              </p:nvSpPr>
              <p:spPr>
                <a:xfrm>
                  <a:off x="1493670" y="1437028"/>
                  <a:ext cx="111186" cy="9604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5" name="角丸四角形 44"/>
                <p:cNvSpPr/>
                <p:nvPr/>
              </p:nvSpPr>
              <p:spPr>
                <a:xfrm>
                  <a:off x="1604857" y="1433853"/>
                  <a:ext cx="112774" cy="10508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6" name="角丸四角形 45"/>
                <p:cNvSpPr/>
                <p:nvPr/>
              </p:nvSpPr>
              <p:spPr>
                <a:xfrm>
                  <a:off x="1720808" y="1478301"/>
                  <a:ext cx="112775" cy="919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7" name="角丸四角形 46"/>
                <p:cNvSpPr/>
                <p:nvPr/>
              </p:nvSpPr>
              <p:spPr>
                <a:xfrm>
                  <a:off x="1833583" y="1478301"/>
                  <a:ext cx="112774" cy="10508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8" name="角丸四角形 47"/>
                <p:cNvSpPr/>
                <p:nvPr/>
              </p:nvSpPr>
              <p:spPr>
                <a:xfrm>
                  <a:off x="1949534" y="1478301"/>
                  <a:ext cx="112775" cy="919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9" name="角丸四角形 48"/>
                <p:cNvSpPr/>
                <p:nvPr/>
              </p:nvSpPr>
              <p:spPr>
                <a:xfrm>
                  <a:off x="809080" y="1521162"/>
                  <a:ext cx="112775" cy="31272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0" name="角丸四角形 49"/>
                <p:cNvSpPr/>
                <p:nvPr/>
              </p:nvSpPr>
              <p:spPr>
                <a:xfrm>
                  <a:off x="2062309" y="1521162"/>
                  <a:ext cx="112774" cy="31272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grpSp>
          <p:nvGrpSpPr>
            <p:cNvPr id="20" name="グループ化 74"/>
            <p:cNvGrpSpPr>
              <a:grpSpLocks/>
            </p:cNvGrpSpPr>
            <p:nvPr/>
          </p:nvGrpSpPr>
          <p:grpSpPr bwMode="auto">
            <a:xfrm>
              <a:off x="85725" y="4592638"/>
              <a:ext cx="1258888" cy="1727200"/>
              <a:chOff x="992560" y="4592320"/>
              <a:chExt cx="1260140" cy="1728107"/>
            </a:xfrm>
          </p:grpSpPr>
          <p:sp>
            <p:nvSpPr>
              <p:cNvPr id="25" name="アーチ 24"/>
              <p:cNvSpPr/>
              <p:nvPr/>
            </p:nvSpPr>
            <p:spPr>
              <a:xfrm>
                <a:off x="1037054" y="4616145"/>
                <a:ext cx="1171152" cy="1170602"/>
              </a:xfrm>
              <a:prstGeom prst="blockArc">
                <a:avLst>
                  <a:gd name="adj1" fmla="val 9487559"/>
                  <a:gd name="adj2" fmla="val 1082692"/>
                  <a:gd name="adj3" fmla="val 7954"/>
                </a:avLst>
              </a:prstGeom>
              <a:solidFill>
                <a:schemeClr val="bg1">
                  <a:lumMod val="95000"/>
                </a:schemeClr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6" name="台形 25"/>
              <p:cNvSpPr/>
              <p:nvPr/>
            </p:nvSpPr>
            <p:spPr>
              <a:xfrm rot="10800000">
                <a:off x="992560" y="5251478"/>
                <a:ext cx="1260140" cy="1068949"/>
              </a:xfrm>
              <a:prstGeom prst="trapezoid">
                <a:avLst>
                  <a:gd name="adj" fmla="val 17154"/>
                </a:avLst>
              </a:prstGeom>
              <a:solidFill>
                <a:schemeClr val="bg1">
                  <a:lumMod val="75000"/>
                </a:schemeClr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7" name="角丸四角形 26"/>
              <p:cNvSpPr/>
              <p:nvPr/>
            </p:nvSpPr>
            <p:spPr>
              <a:xfrm>
                <a:off x="1397776" y="4592320"/>
                <a:ext cx="449709" cy="187423"/>
              </a:xfrm>
              <a:prstGeom prst="roundRect">
                <a:avLst/>
              </a:prstGeom>
              <a:solidFill>
                <a:srgbClr val="00B0F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21" name="グループ化 53"/>
            <p:cNvGrpSpPr>
              <a:grpSpLocks/>
            </p:cNvGrpSpPr>
            <p:nvPr/>
          </p:nvGrpSpPr>
          <p:grpSpPr bwMode="auto">
            <a:xfrm>
              <a:off x="1433513" y="3384550"/>
              <a:ext cx="863600" cy="2946400"/>
              <a:chOff x="1433026" y="3383995"/>
              <a:chExt cx="864679" cy="2947117"/>
            </a:xfrm>
          </p:grpSpPr>
          <p:sp>
            <p:nvSpPr>
              <p:cNvPr id="22" name="角丸四角形 21"/>
              <p:cNvSpPr/>
              <p:nvPr/>
            </p:nvSpPr>
            <p:spPr>
              <a:xfrm>
                <a:off x="1785891" y="3919113"/>
                <a:ext cx="158948" cy="2411999"/>
              </a:xfrm>
              <a:prstGeom prst="roundRect">
                <a:avLst/>
              </a:prstGeom>
              <a:solidFill>
                <a:srgbClr val="FFCC0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3" name="フローチャート : 論理積ゲート 22"/>
              <p:cNvSpPr/>
              <p:nvPr/>
            </p:nvSpPr>
            <p:spPr>
              <a:xfrm rot="5400000">
                <a:off x="1607334" y="3416183"/>
                <a:ext cx="516064" cy="724804"/>
              </a:xfrm>
              <a:prstGeom prst="flowChartDelay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4" name="角丸四角形 23"/>
              <p:cNvSpPr/>
              <p:nvPr/>
            </p:nvSpPr>
            <p:spPr>
              <a:xfrm>
                <a:off x="1433026" y="3383995"/>
                <a:ext cx="864679" cy="179432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144015" y="7905328"/>
            <a:ext cx="659735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清掃用具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8" name="グループ化 17"/>
          <p:cNvGrpSpPr/>
          <p:nvPr/>
        </p:nvGrpSpPr>
        <p:grpSpPr>
          <a:xfrm>
            <a:off x="1988840" y="645171"/>
            <a:ext cx="2868488" cy="6927201"/>
            <a:chOff x="85725" y="990600"/>
            <a:chExt cx="2211388" cy="5340350"/>
          </a:xfrm>
        </p:grpSpPr>
        <p:grpSp>
          <p:nvGrpSpPr>
            <p:cNvPr id="19" name="グループ化 50"/>
            <p:cNvGrpSpPr>
              <a:grpSpLocks/>
            </p:cNvGrpSpPr>
            <p:nvPr/>
          </p:nvGrpSpPr>
          <p:grpSpPr bwMode="auto">
            <a:xfrm>
              <a:off x="85725" y="990600"/>
              <a:ext cx="1304925" cy="5340350"/>
              <a:chOff x="24952" y="990310"/>
              <a:chExt cx="1305145" cy="5340802"/>
            </a:xfrm>
          </p:grpSpPr>
          <p:sp>
            <p:nvSpPr>
              <p:cNvPr id="51" name="角丸四角形 50"/>
              <p:cNvSpPr/>
              <p:nvPr/>
            </p:nvSpPr>
            <p:spPr>
              <a:xfrm>
                <a:off x="587022" y="1857158"/>
                <a:ext cx="181006" cy="4473954"/>
              </a:xfrm>
              <a:prstGeom prst="roundRect">
                <a:avLst/>
              </a:prstGeom>
              <a:solidFill>
                <a:srgbClr val="99660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2" name="角丸四角形 51"/>
              <p:cNvSpPr/>
              <p:nvPr/>
            </p:nvSpPr>
            <p:spPr>
              <a:xfrm>
                <a:off x="85287" y="990310"/>
                <a:ext cx="1184475" cy="584249"/>
              </a:xfrm>
              <a:prstGeom prst="roundRect">
                <a:avLst/>
              </a:prstGeom>
              <a:solidFill>
                <a:srgbClr val="00B05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3" name="台形 52"/>
              <p:cNvSpPr/>
              <p:nvPr/>
            </p:nvSpPr>
            <p:spPr>
              <a:xfrm rot="10800000">
                <a:off x="24952" y="1385631"/>
                <a:ext cx="1305145" cy="506455"/>
              </a:xfrm>
              <a:prstGeom prst="trapezoid">
                <a:avLst/>
              </a:prstGeom>
              <a:solidFill>
                <a:srgbClr val="99660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20" name="グループ化 48"/>
            <p:cNvGrpSpPr>
              <a:grpSpLocks/>
            </p:cNvGrpSpPr>
            <p:nvPr/>
          </p:nvGrpSpPr>
          <p:grpSpPr bwMode="auto">
            <a:xfrm>
              <a:off x="809625" y="1433513"/>
              <a:ext cx="1365250" cy="4897437"/>
              <a:chOff x="809080" y="1433853"/>
              <a:chExt cx="1366003" cy="4897259"/>
            </a:xfrm>
          </p:grpSpPr>
          <p:sp>
            <p:nvSpPr>
              <p:cNvPr id="29" name="角丸四角形 28"/>
              <p:cNvSpPr/>
              <p:nvPr/>
            </p:nvSpPr>
            <p:spPr>
              <a:xfrm>
                <a:off x="1411075" y="1857700"/>
                <a:ext cx="179486" cy="4473412"/>
              </a:xfrm>
              <a:prstGeom prst="roundRect">
                <a:avLst/>
              </a:prstGeom>
              <a:solidFill>
                <a:srgbClr val="00B0F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30" name="グループ化 47"/>
              <p:cNvGrpSpPr>
                <a:grpSpLocks/>
              </p:cNvGrpSpPr>
              <p:nvPr/>
            </p:nvGrpSpPr>
            <p:grpSpPr bwMode="auto">
              <a:xfrm>
                <a:off x="809080" y="1433853"/>
                <a:ext cx="1366003" cy="1095047"/>
                <a:chOff x="809080" y="1433853"/>
                <a:chExt cx="1366003" cy="1095047"/>
              </a:xfrm>
            </p:grpSpPr>
            <p:sp>
              <p:nvSpPr>
                <p:cNvPr id="37" name="台形 36"/>
                <p:cNvSpPr/>
                <p:nvPr/>
              </p:nvSpPr>
              <p:spPr>
                <a:xfrm rot="10800000">
                  <a:off x="847201" y="1676731"/>
                  <a:ext cx="1305645" cy="253991"/>
                </a:xfrm>
                <a:prstGeom prst="trapezoid">
                  <a:avLst>
                    <a:gd name="adj" fmla="val 18975"/>
                  </a:avLst>
                </a:prstGeom>
                <a:solidFill>
                  <a:srgbClr val="00B0F0"/>
                </a:solidFill>
                <a:ln w="635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9" name="角丸四角形 38"/>
                <p:cNvSpPr/>
                <p:nvPr/>
              </p:nvSpPr>
              <p:spPr>
                <a:xfrm>
                  <a:off x="921855" y="1478301"/>
                  <a:ext cx="112774" cy="919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0" name="角丸四角形 39"/>
                <p:cNvSpPr/>
                <p:nvPr/>
              </p:nvSpPr>
              <p:spPr>
                <a:xfrm>
                  <a:off x="1037806" y="1478301"/>
                  <a:ext cx="112775" cy="9604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1" name="角丸四角形 40"/>
                <p:cNvSpPr/>
                <p:nvPr/>
              </p:nvSpPr>
              <p:spPr>
                <a:xfrm>
                  <a:off x="1150581" y="1478301"/>
                  <a:ext cx="112774" cy="919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2" name="角丸四角形 41"/>
                <p:cNvSpPr/>
                <p:nvPr/>
              </p:nvSpPr>
              <p:spPr>
                <a:xfrm>
                  <a:off x="1266532" y="1478301"/>
                  <a:ext cx="112775" cy="9604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3" name="角丸四角形 42"/>
                <p:cNvSpPr/>
                <p:nvPr/>
              </p:nvSpPr>
              <p:spPr>
                <a:xfrm>
                  <a:off x="1376131" y="1437028"/>
                  <a:ext cx="112774" cy="9604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4" name="角丸四角形 43"/>
                <p:cNvSpPr/>
                <p:nvPr/>
              </p:nvSpPr>
              <p:spPr>
                <a:xfrm>
                  <a:off x="1493670" y="1437028"/>
                  <a:ext cx="111186" cy="9604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5" name="角丸四角形 44"/>
                <p:cNvSpPr/>
                <p:nvPr/>
              </p:nvSpPr>
              <p:spPr>
                <a:xfrm>
                  <a:off x="1604857" y="1433853"/>
                  <a:ext cx="112774" cy="10508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6" name="角丸四角形 45"/>
                <p:cNvSpPr/>
                <p:nvPr/>
              </p:nvSpPr>
              <p:spPr>
                <a:xfrm>
                  <a:off x="1720808" y="1478301"/>
                  <a:ext cx="112775" cy="919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7" name="角丸四角形 46"/>
                <p:cNvSpPr/>
                <p:nvPr/>
              </p:nvSpPr>
              <p:spPr>
                <a:xfrm>
                  <a:off x="1833583" y="1478301"/>
                  <a:ext cx="112774" cy="10508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8" name="角丸四角形 47"/>
                <p:cNvSpPr/>
                <p:nvPr/>
              </p:nvSpPr>
              <p:spPr>
                <a:xfrm>
                  <a:off x="1949534" y="1478301"/>
                  <a:ext cx="112775" cy="919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9" name="角丸四角形 48"/>
                <p:cNvSpPr/>
                <p:nvPr/>
              </p:nvSpPr>
              <p:spPr>
                <a:xfrm>
                  <a:off x="809080" y="1521162"/>
                  <a:ext cx="112775" cy="31272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0" name="角丸四角形 49"/>
                <p:cNvSpPr/>
                <p:nvPr/>
              </p:nvSpPr>
              <p:spPr>
                <a:xfrm>
                  <a:off x="2062309" y="1521162"/>
                  <a:ext cx="112774" cy="31272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grpSp>
          <p:nvGrpSpPr>
            <p:cNvPr id="21" name="グループ化 74"/>
            <p:cNvGrpSpPr>
              <a:grpSpLocks/>
            </p:cNvGrpSpPr>
            <p:nvPr/>
          </p:nvGrpSpPr>
          <p:grpSpPr bwMode="auto">
            <a:xfrm>
              <a:off x="85725" y="4592638"/>
              <a:ext cx="1258888" cy="1727200"/>
              <a:chOff x="992560" y="4592320"/>
              <a:chExt cx="1260140" cy="1728107"/>
            </a:xfrm>
          </p:grpSpPr>
          <p:sp>
            <p:nvSpPr>
              <p:cNvPr id="26" name="アーチ 25"/>
              <p:cNvSpPr/>
              <p:nvPr/>
            </p:nvSpPr>
            <p:spPr>
              <a:xfrm>
                <a:off x="1037054" y="4616145"/>
                <a:ext cx="1171152" cy="1170602"/>
              </a:xfrm>
              <a:prstGeom prst="blockArc">
                <a:avLst>
                  <a:gd name="adj1" fmla="val 9487559"/>
                  <a:gd name="adj2" fmla="val 1082692"/>
                  <a:gd name="adj3" fmla="val 7954"/>
                </a:avLst>
              </a:prstGeom>
              <a:solidFill>
                <a:schemeClr val="bg1">
                  <a:lumMod val="95000"/>
                </a:schemeClr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7" name="台形 26"/>
              <p:cNvSpPr/>
              <p:nvPr/>
            </p:nvSpPr>
            <p:spPr>
              <a:xfrm rot="10800000">
                <a:off x="992560" y="5251478"/>
                <a:ext cx="1260140" cy="1068949"/>
              </a:xfrm>
              <a:prstGeom prst="trapezoid">
                <a:avLst>
                  <a:gd name="adj" fmla="val 17154"/>
                </a:avLst>
              </a:prstGeom>
              <a:solidFill>
                <a:schemeClr val="bg1">
                  <a:lumMod val="75000"/>
                </a:schemeClr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8" name="角丸四角形 27"/>
              <p:cNvSpPr/>
              <p:nvPr/>
            </p:nvSpPr>
            <p:spPr>
              <a:xfrm>
                <a:off x="1397776" y="4592320"/>
                <a:ext cx="449709" cy="187423"/>
              </a:xfrm>
              <a:prstGeom prst="roundRect">
                <a:avLst/>
              </a:prstGeom>
              <a:solidFill>
                <a:srgbClr val="00B0F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22" name="グループ化 53"/>
            <p:cNvGrpSpPr>
              <a:grpSpLocks/>
            </p:cNvGrpSpPr>
            <p:nvPr/>
          </p:nvGrpSpPr>
          <p:grpSpPr bwMode="auto">
            <a:xfrm>
              <a:off x="1433513" y="3384550"/>
              <a:ext cx="863600" cy="2946400"/>
              <a:chOff x="1433026" y="3383995"/>
              <a:chExt cx="864679" cy="2947117"/>
            </a:xfrm>
          </p:grpSpPr>
          <p:sp>
            <p:nvSpPr>
              <p:cNvPr id="23" name="角丸四角形 22"/>
              <p:cNvSpPr/>
              <p:nvPr/>
            </p:nvSpPr>
            <p:spPr>
              <a:xfrm>
                <a:off x="1785891" y="3919113"/>
                <a:ext cx="158948" cy="2411999"/>
              </a:xfrm>
              <a:prstGeom prst="roundRect">
                <a:avLst/>
              </a:prstGeom>
              <a:solidFill>
                <a:srgbClr val="FFCC0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4" name="フローチャート : 論理積ゲート 23"/>
              <p:cNvSpPr/>
              <p:nvPr/>
            </p:nvSpPr>
            <p:spPr>
              <a:xfrm rot="5400000">
                <a:off x="1607334" y="3416183"/>
                <a:ext cx="516064" cy="724804"/>
              </a:xfrm>
              <a:prstGeom prst="flowChartDelay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5" name="角丸四角形 24"/>
              <p:cNvSpPr/>
              <p:nvPr/>
            </p:nvSpPr>
            <p:spPr>
              <a:xfrm>
                <a:off x="1433026" y="3383995"/>
                <a:ext cx="864679" cy="179432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75174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172887" y="493500"/>
            <a:ext cx="1200329" cy="92332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dist">
              <a:defRPr sz="66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algn="ctr"/>
            <a:r>
              <a:rPr lang="ja-JP" altLang="en-US" dirty="0" smtClean="0"/>
              <a:t>使用後は元の場所へ</a:t>
            </a:r>
            <a:endParaRPr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1317829" y="664828"/>
            <a:ext cx="2754600" cy="8684429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清掃用具</a:t>
            </a:r>
            <a:endParaRPr lang="ja-JP" altLang="en-US" sz="167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9227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正方形/長方形 18"/>
          <p:cNvSpPr/>
          <p:nvPr/>
        </p:nvSpPr>
        <p:spPr>
          <a:xfrm>
            <a:off x="144015" y="488504"/>
            <a:ext cx="659735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2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清掃用具</a:t>
            </a:r>
            <a:endParaRPr lang="en-US" altLang="ja-JP" sz="12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1988840" y="2469635"/>
            <a:ext cx="2868488" cy="6927201"/>
            <a:chOff x="85725" y="990600"/>
            <a:chExt cx="2211388" cy="5340350"/>
          </a:xfrm>
        </p:grpSpPr>
        <p:grpSp>
          <p:nvGrpSpPr>
            <p:cNvPr id="21" name="グループ化 50"/>
            <p:cNvGrpSpPr>
              <a:grpSpLocks/>
            </p:cNvGrpSpPr>
            <p:nvPr/>
          </p:nvGrpSpPr>
          <p:grpSpPr bwMode="auto">
            <a:xfrm>
              <a:off x="85725" y="990600"/>
              <a:ext cx="1304925" cy="5340350"/>
              <a:chOff x="24952" y="990310"/>
              <a:chExt cx="1305145" cy="5340802"/>
            </a:xfrm>
          </p:grpSpPr>
          <p:sp>
            <p:nvSpPr>
              <p:cNvPr id="55" name="角丸四角形 54"/>
              <p:cNvSpPr/>
              <p:nvPr/>
            </p:nvSpPr>
            <p:spPr>
              <a:xfrm>
                <a:off x="587022" y="1857158"/>
                <a:ext cx="181006" cy="4473954"/>
              </a:xfrm>
              <a:prstGeom prst="roundRect">
                <a:avLst/>
              </a:prstGeom>
              <a:solidFill>
                <a:srgbClr val="99660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6" name="角丸四角形 55"/>
              <p:cNvSpPr/>
              <p:nvPr/>
            </p:nvSpPr>
            <p:spPr>
              <a:xfrm>
                <a:off x="85287" y="990310"/>
                <a:ext cx="1184475" cy="584249"/>
              </a:xfrm>
              <a:prstGeom prst="roundRect">
                <a:avLst/>
              </a:prstGeom>
              <a:solidFill>
                <a:srgbClr val="00B05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7" name="台形 56"/>
              <p:cNvSpPr/>
              <p:nvPr/>
            </p:nvSpPr>
            <p:spPr>
              <a:xfrm rot="10800000">
                <a:off x="24952" y="1385631"/>
                <a:ext cx="1305145" cy="506455"/>
              </a:xfrm>
              <a:prstGeom prst="trapezoid">
                <a:avLst/>
              </a:prstGeom>
              <a:solidFill>
                <a:srgbClr val="99660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22" name="グループ化 48"/>
            <p:cNvGrpSpPr>
              <a:grpSpLocks/>
            </p:cNvGrpSpPr>
            <p:nvPr/>
          </p:nvGrpSpPr>
          <p:grpSpPr bwMode="auto">
            <a:xfrm>
              <a:off x="809625" y="1433513"/>
              <a:ext cx="1365250" cy="4897437"/>
              <a:chOff x="809080" y="1433853"/>
              <a:chExt cx="1366003" cy="4897259"/>
            </a:xfrm>
          </p:grpSpPr>
          <p:sp>
            <p:nvSpPr>
              <p:cNvPr id="34" name="角丸四角形 33"/>
              <p:cNvSpPr/>
              <p:nvPr/>
            </p:nvSpPr>
            <p:spPr>
              <a:xfrm>
                <a:off x="1411075" y="1857700"/>
                <a:ext cx="179486" cy="4473412"/>
              </a:xfrm>
              <a:prstGeom prst="roundRect">
                <a:avLst/>
              </a:prstGeom>
              <a:solidFill>
                <a:srgbClr val="00B0F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35" name="グループ化 47"/>
              <p:cNvGrpSpPr>
                <a:grpSpLocks/>
              </p:cNvGrpSpPr>
              <p:nvPr/>
            </p:nvGrpSpPr>
            <p:grpSpPr bwMode="auto">
              <a:xfrm>
                <a:off x="809080" y="1433853"/>
                <a:ext cx="1366003" cy="1095047"/>
                <a:chOff x="809080" y="1433853"/>
                <a:chExt cx="1366003" cy="1095047"/>
              </a:xfrm>
            </p:grpSpPr>
            <p:sp>
              <p:nvSpPr>
                <p:cNvPr id="36" name="台形 35"/>
                <p:cNvSpPr/>
                <p:nvPr/>
              </p:nvSpPr>
              <p:spPr>
                <a:xfrm rot="10800000">
                  <a:off x="847201" y="1676731"/>
                  <a:ext cx="1305645" cy="253991"/>
                </a:xfrm>
                <a:prstGeom prst="trapezoid">
                  <a:avLst>
                    <a:gd name="adj" fmla="val 18975"/>
                  </a:avLst>
                </a:prstGeom>
                <a:solidFill>
                  <a:srgbClr val="00B0F0"/>
                </a:solidFill>
                <a:ln w="635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7" name="角丸四角形 36"/>
                <p:cNvSpPr/>
                <p:nvPr/>
              </p:nvSpPr>
              <p:spPr>
                <a:xfrm>
                  <a:off x="921855" y="1478301"/>
                  <a:ext cx="112774" cy="919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8" name="角丸四角形 37"/>
                <p:cNvSpPr/>
                <p:nvPr/>
              </p:nvSpPr>
              <p:spPr>
                <a:xfrm>
                  <a:off x="1037806" y="1478301"/>
                  <a:ext cx="112775" cy="9604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9" name="角丸四角形 38"/>
                <p:cNvSpPr/>
                <p:nvPr/>
              </p:nvSpPr>
              <p:spPr>
                <a:xfrm>
                  <a:off x="1150581" y="1478301"/>
                  <a:ext cx="112774" cy="919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0" name="角丸四角形 39"/>
                <p:cNvSpPr/>
                <p:nvPr/>
              </p:nvSpPr>
              <p:spPr>
                <a:xfrm>
                  <a:off x="1266532" y="1478301"/>
                  <a:ext cx="112775" cy="9604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1" name="角丸四角形 40"/>
                <p:cNvSpPr/>
                <p:nvPr/>
              </p:nvSpPr>
              <p:spPr>
                <a:xfrm>
                  <a:off x="1376131" y="1437028"/>
                  <a:ext cx="112774" cy="9604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2" name="角丸四角形 41"/>
                <p:cNvSpPr/>
                <p:nvPr/>
              </p:nvSpPr>
              <p:spPr>
                <a:xfrm>
                  <a:off x="1493670" y="1437028"/>
                  <a:ext cx="111186" cy="9604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9" name="角丸四角形 48"/>
                <p:cNvSpPr/>
                <p:nvPr/>
              </p:nvSpPr>
              <p:spPr>
                <a:xfrm>
                  <a:off x="1604857" y="1433853"/>
                  <a:ext cx="112774" cy="10508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0" name="角丸四角形 49"/>
                <p:cNvSpPr/>
                <p:nvPr/>
              </p:nvSpPr>
              <p:spPr>
                <a:xfrm>
                  <a:off x="1720808" y="1478301"/>
                  <a:ext cx="112775" cy="919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1" name="角丸四角形 50"/>
                <p:cNvSpPr/>
                <p:nvPr/>
              </p:nvSpPr>
              <p:spPr>
                <a:xfrm>
                  <a:off x="1833583" y="1478301"/>
                  <a:ext cx="112774" cy="10508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2" name="角丸四角形 51"/>
                <p:cNvSpPr/>
                <p:nvPr/>
              </p:nvSpPr>
              <p:spPr>
                <a:xfrm>
                  <a:off x="1949534" y="1478301"/>
                  <a:ext cx="112775" cy="919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3" name="角丸四角形 52"/>
                <p:cNvSpPr/>
                <p:nvPr/>
              </p:nvSpPr>
              <p:spPr>
                <a:xfrm>
                  <a:off x="809080" y="1521162"/>
                  <a:ext cx="112775" cy="31272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4" name="角丸四角形 53"/>
                <p:cNvSpPr/>
                <p:nvPr/>
              </p:nvSpPr>
              <p:spPr>
                <a:xfrm>
                  <a:off x="2062309" y="1521162"/>
                  <a:ext cx="112774" cy="31272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grpSp>
          <p:nvGrpSpPr>
            <p:cNvPr id="23" name="グループ化 74"/>
            <p:cNvGrpSpPr>
              <a:grpSpLocks/>
            </p:cNvGrpSpPr>
            <p:nvPr/>
          </p:nvGrpSpPr>
          <p:grpSpPr bwMode="auto">
            <a:xfrm>
              <a:off x="85725" y="4592638"/>
              <a:ext cx="1258888" cy="1727200"/>
              <a:chOff x="992560" y="4592320"/>
              <a:chExt cx="1260140" cy="1728107"/>
            </a:xfrm>
          </p:grpSpPr>
          <p:sp>
            <p:nvSpPr>
              <p:cNvPr id="29" name="アーチ 28"/>
              <p:cNvSpPr/>
              <p:nvPr/>
            </p:nvSpPr>
            <p:spPr>
              <a:xfrm>
                <a:off x="1037054" y="4616145"/>
                <a:ext cx="1171152" cy="1170602"/>
              </a:xfrm>
              <a:prstGeom prst="blockArc">
                <a:avLst>
                  <a:gd name="adj1" fmla="val 9487559"/>
                  <a:gd name="adj2" fmla="val 1082692"/>
                  <a:gd name="adj3" fmla="val 7954"/>
                </a:avLst>
              </a:prstGeom>
              <a:solidFill>
                <a:schemeClr val="bg1">
                  <a:lumMod val="95000"/>
                </a:schemeClr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0" name="台形 29"/>
              <p:cNvSpPr/>
              <p:nvPr/>
            </p:nvSpPr>
            <p:spPr>
              <a:xfrm rot="10800000">
                <a:off x="992560" y="5251478"/>
                <a:ext cx="1260140" cy="1068949"/>
              </a:xfrm>
              <a:prstGeom prst="trapezoid">
                <a:avLst>
                  <a:gd name="adj" fmla="val 17154"/>
                </a:avLst>
              </a:prstGeom>
              <a:solidFill>
                <a:schemeClr val="bg1">
                  <a:lumMod val="75000"/>
                </a:schemeClr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1" name="角丸四角形 30"/>
              <p:cNvSpPr/>
              <p:nvPr/>
            </p:nvSpPr>
            <p:spPr>
              <a:xfrm>
                <a:off x="1397776" y="4592320"/>
                <a:ext cx="449709" cy="187423"/>
              </a:xfrm>
              <a:prstGeom prst="roundRect">
                <a:avLst/>
              </a:prstGeom>
              <a:solidFill>
                <a:srgbClr val="00B0F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24" name="グループ化 53"/>
            <p:cNvGrpSpPr>
              <a:grpSpLocks/>
            </p:cNvGrpSpPr>
            <p:nvPr/>
          </p:nvGrpSpPr>
          <p:grpSpPr bwMode="auto">
            <a:xfrm>
              <a:off x="1433513" y="3384550"/>
              <a:ext cx="863600" cy="2946400"/>
              <a:chOff x="1433026" y="3383995"/>
              <a:chExt cx="864679" cy="2947117"/>
            </a:xfrm>
          </p:grpSpPr>
          <p:sp>
            <p:nvSpPr>
              <p:cNvPr id="25" name="角丸四角形 24"/>
              <p:cNvSpPr/>
              <p:nvPr/>
            </p:nvSpPr>
            <p:spPr>
              <a:xfrm>
                <a:off x="1785891" y="3919113"/>
                <a:ext cx="158948" cy="2411999"/>
              </a:xfrm>
              <a:prstGeom prst="roundRect">
                <a:avLst/>
              </a:prstGeom>
              <a:solidFill>
                <a:srgbClr val="FFCC0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6" name="フローチャート : 論理積ゲート 25"/>
              <p:cNvSpPr/>
              <p:nvPr/>
            </p:nvSpPr>
            <p:spPr>
              <a:xfrm rot="5400000">
                <a:off x="1607334" y="3416183"/>
                <a:ext cx="516064" cy="724804"/>
              </a:xfrm>
              <a:prstGeom prst="flowChartDelay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8" name="角丸四角形 27"/>
              <p:cNvSpPr/>
              <p:nvPr/>
            </p:nvSpPr>
            <p:spPr>
              <a:xfrm>
                <a:off x="1433026" y="3383995"/>
                <a:ext cx="864679" cy="179432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71033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正方形/長方形 38"/>
          <p:cNvSpPr/>
          <p:nvPr/>
        </p:nvSpPr>
        <p:spPr>
          <a:xfrm>
            <a:off x="188640" y="632520"/>
            <a:ext cx="64688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5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使用後は元の場所へ</a:t>
            </a:r>
            <a:endParaRPr lang="ja-JP" altLang="en-US" sz="5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188640" y="7905328"/>
            <a:ext cx="659735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清掃用具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2274168" y="1902978"/>
            <a:ext cx="2297832" cy="5549106"/>
            <a:chOff x="85725" y="990600"/>
            <a:chExt cx="2211388" cy="5340350"/>
          </a:xfrm>
        </p:grpSpPr>
        <p:grpSp>
          <p:nvGrpSpPr>
            <p:cNvPr id="21" name="グループ化 50"/>
            <p:cNvGrpSpPr>
              <a:grpSpLocks/>
            </p:cNvGrpSpPr>
            <p:nvPr/>
          </p:nvGrpSpPr>
          <p:grpSpPr bwMode="auto">
            <a:xfrm>
              <a:off x="85725" y="990600"/>
              <a:ext cx="1304925" cy="5340350"/>
              <a:chOff x="24952" y="990310"/>
              <a:chExt cx="1305145" cy="5340802"/>
            </a:xfrm>
          </p:grpSpPr>
          <p:sp>
            <p:nvSpPr>
              <p:cNvPr id="63" name="角丸四角形 62"/>
              <p:cNvSpPr/>
              <p:nvPr/>
            </p:nvSpPr>
            <p:spPr>
              <a:xfrm>
                <a:off x="587022" y="1857158"/>
                <a:ext cx="181006" cy="4473954"/>
              </a:xfrm>
              <a:prstGeom prst="roundRect">
                <a:avLst/>
              </a:prstGeom>
              <a:solidFill>
                <a:srgbClr val="99660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4" name="角丸四角形 63"/>
              <p:cNvSpPr/>
              <p:nvPr/>
            </p:nvSpPr>
            <p:spPr>
              <a:xfrm>
                <a:off x="85287" y="990310"/>
                <a:ext cx="1184475" cy="584249"/>
              </a:xfrm>
              <a:prstGeom prst="roundRect">
                <a:avLst/>
              </a:prstGeom>
              <a:solidFill>
                <a:srgbClr val="00B05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5" name="台形 64"/>
              <p:cNvSpPr/>
              <p:nvPr/>
            </p:nvSpPr>
            <p:spPr>
              <a:xfrm rot="10800000">
                <a:off x="24952" y="1385631"/>
                <a:ext cx="1305145" cy="506455"/>
              </a:xfrm>
              <a:prstGeom prst="trapezoid">
                <a:avLst/>
              </a:prstGeom>
              <a:solidFill>
                <a:srgbClr val="99660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22" name="グループ化 48"/>
            <p:cNvGrpSpPr>
              <a:grpSpLocks/>
            </p:cNvGrpSpPr>
            <p:nvPr/>
          </p:nvGrpSpPr>
          <p:grpSpPr bwMode="auto">
            <a:xfrm>
              <a:off x="809625" y="1433513"/>
              <a:ext cx="1365250" cy="4897437"/>
              <a:chOff x="809080" y="1433853"/>
              <a:chExt cx="1366003" cy="4897259"/>
            </a:xfrm>
          </p:grpSpPr>
          <p:sp>
            <p:nvSpPr>
              <p:cNvPr id="31" name="角丸四角形 30"/>
              <p:cNvSpPr/>
              <p:nvPr/>
            </p:nvSpPr>
            <p:spPr>
              <a:xfrm>
                <a:off x="1411075" y="1857700"/>
                <a:ext cx="179486" cy="4473412"/>
              </a:xfrm>
              <a:prstGeom prst="roundRect">
                <a:avLst/>
              </a:prstGeom>
              <a:solidFill>
                <a:srgbClr val="00B0F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49" name="グループ化 47"/>
              <p:cNvGrpSpPr>
                <a:grpSpLocks/>
              </p:cNvGrpSpPr>
              <p:nvPr/>
            </p:nvGrpSpPr>
            <p:grpSpPr bwMode="auto">
              <a:xfrm>
                <a:off x="809080" y="1433853"/>
                <a:ext cx="1366003" cy="1095047"/>
                <a:chOff x="809080" y="1433853"/>
                <a:chExt cx="1366003" cy="1095047"/>
              </a:xfrm>
            </p:grpSpPr>
            <p:sp>
              <p:nvSpPr>
                <p:cNvPr id="50" name="台形 49"/>
                <p:cNvSpPr/>
                <p:nvPr/>
              </p:nvSpPr>
              <p:spPr>
                <a:xfrm rot="10800000">
                  <a:off x="847201" y="1676731"/>
                  <a:ext cx="1305645" cy="253991"/>
                </a:xfrm>
                <a:prstGeom prst="trapezoid">
                  <a:avLst>
                    <a:gd name="adj" fmla="val 18975"/>
                  </a:avLst>
                </a:prstGeom>
                <a:solidFill>
                  <a:srgbClr val="00B0F0"/>
                </a:solidFill>
                <a:ln w="635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1" name="角丸四角形 50"/>
                <p:cNvSpPr/>
                <p:nvPr/>
              </p:nvSpPr>
              <p:spPr>
                <a:xfrm>
                  <a:off x="921855" y="1478301"/>
                  <a:ext cx="112774" cy="919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2" name="角丸四角形 51"/>
                <p:cNvSpPr/>
                <p:nvPr/>
              </p:nvSpPr>
              <p:spPr>
                <a:xfrm>
                  <a:off x="1037806" y="1478301"/>
                  <a:ext cx="112775" cy="9604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3" name="角丸四角形 52"/>
                <p:cNvSpPr/>
                <p:nvPr/>
              </p:nvSpPr>
              <p:spPr>
                <a:xfrm>
                  <a:off x="1150581" y="1478301"/>
                  <a:ext cx="112774" cy="919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4" name="角丸四角形 53"/>
                <p:cNvSpPr/>
                <p:nvPr/>
              </p:nvSpPr>
              <p:spPr>
                <a:xfrm>
                  <a:off x="1266532" y="1478301"/>
                  <a:ext cx="112775" cy="9604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5" name="角丸四角形 54"/>
                <p:cNvSpPr/>
                <p:nvPr/>
              </p:nvSpPr>
              <p:spPr>
                <a:xfrm>
                  <a:off x="1376131" y="1437028"/>
                  <a:ext cx="112774" cy="9604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6" name="角丸四角形 55"/>
                <p:cNvSpPr/>
                <p:nvPr/>
              </p:nvSpPr>
              <p:spPr>
                <a:xfrm>
                  <a:off x="1493670" y="1437028"/>
                  <a:ext cx="111186" cy="9604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7" name="角丸四角形 56"/>
                <p:cNvSpPr/>
                <p:nvPr/>
              </p:nvSpPr>
              <p:spPr>
                <a:xfrm>
                  <a:off x="1604857" y="1433853"/>
                  <a:ext cx="112774" cy="10508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8" name="角丸四角形 57"/>
                <p:cNvSpPr/>
                <p:nvPr/>
              </p:nvSpPr>
              <p:spPr>
                <a:xfrm>
                  <a:off x="1720808" y="1478301"/>
                  <a:ext cx="112775" cy="919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9" name="角丸四角形 58"/>
                <p:cNvSpPr/>
                <p:nvPr/>
              </p:nvSpPr>
              <p:spPr>
                <a:xfrm>
                  <a:off x="1833583" y="1478301"/>
                  <a:ext cx="112774" cy="105088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0" name="角丸四角形 59"/>
                <p:cNvSpPr/>
                <p:nvPr/>
              </p:nvSpPr>
              <p:spPr>
                <a:xfrm>
                  <a:off x="1949534" y="1478301"/>
                  <a:ext cx="112775" cy="9191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1" name="角丸四角形 60"/>
                <p:cNvSpPr/>
                <p:nvPr/>
              </p:nvSpPr>
              <p:spPr>
                <a:xfrm>
                  <a:off x="809080" y="1521162"/>
                  <a:ext cx="112775" cy="31272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2" name="角丸四角形 61"/>
                <p:cNvSpPr/>
                <p:nvPr/>
              </p:nvSpPr>
              <p:spPr>
                <a:xfrm>
                  <a:off x="2062309" y="1521162"/>
                  <a:ext cx="112774" cy="31272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grpSp>
          <p:nvGrpSpPr>
            <p:cNvPr id="23" name="グループ化 74"/>
            <p:cNvGrpSpPr>
              <a:grpSpLocks/>
            </p:cNvGrpSpPr>
            <p:nvPr/>
          </p:nvGrpSpPr>
          <p:grpSpPr bwMode="auto">
            <a:xfrm>
              <a:off x="85725" y="4592638"/>
              <a:ext cx="1258888" cy="1727200"/>
              <a:chOff x="992560" y="4592320"/>
              <a:chExt cx="1260140" cy="1728107"/>
            </a:xfrm>
          </p:grpSpPr>
          <p:sp>
            <p:nvSpPr>
              <p:cNvPr id="28" name="アーチ 27"/>
              <p:cNvSpPr/>
              <p:nvPr/>
            </p:nvSpPr>
            <p:spPr>
              <a:xfrm>
                <a:off x="1037054" y="4616145"/>
                <a:ext cx="1171152" cy="1170602"/>
              </a:xfrm>
              <a:prstGeom prst="blockArc">
                <a:avLst>
                  <a:gd name="adj1" fmla="val 9487559"/>
                  <a:gd name="adj2" fmla="val 1082692"/>
                  <a:gd name="adj3" fmla="val 7954"/>
                </a:avLst>
              </a:prstGeom>
              <a:solidFill>
                <a:schemeClr val="bg1">
                  <a:lumMod val="95000"/>
                </a:schemeClr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9" name="台形 28"/>
              <p:cNvSpPr/>
              <p:nvPr/>
            </p:nvSpPr>
            <p:spPr>
              <a:xfrm rot="10800000">
                <a:off x="992560" y="5251478"/>
                <a:ext cx="1260140" cy="1068949"/>
              </a:xfrm>
              <a:prstGeom prst="trapezoid">
                <a:avLst>
                  <a:gd name="adj" fmla="val 17154"/>
                </a:avLst>
              </a:prstGeom>
              <a:solidFill>
                <a:schemeClr val="bg1">
                  <a:lumMod val="75000"/>
                </a:schemeClr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0" name="角丸四角形 29"/>
              <p:cNvSpPr/>
              <p:nvPr/>
            </p:nvSpPr>
            <p:spPr>
              <a:xfrm>
                <a:off x="1397776" y="4592320"/>
                <a:ext cx="449709" cy="187423"/>
              </a:xfrm>
              <a:prstGeom prst="roundRect">
                <a:avLst/>
              </a:prstGeom>
              <a:solidFill>
                <a:srgbClr val="00B0F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24" name="グループ化 53"/>
            <p:cNvGrpSpPr>
              <a:grpSpLocks/>
            </p:cNvGrpSpPr>
            <p:nvPr/>
          </p:nvGrpSpPr>
          <p:grpSpPr bwMode="auto">
            <a:xfrm>
              <a:off x="1433513" y="3384550"/>
              <a:ext cx="863600" cy="2946400"/>
              <a:chOff x="1433026" y="3383995"/>
              <a:chExt cx="864679" cy="2947117"/>
            </a:xfrm>
          </p:grpSpPr>
          <p:sp>
            <p:nvSpPr>
              <p:cNvPr id="25" name="角丸四角形 24"/>
              <p:cNvSpPr/>
              <p:nvPr/>
            </p:nvSpPr>
            <p:spPr>
              <a:xfrm>
                <a:off x="1785891" y="3919113"/>
                <a:ext cx="158948" cy="2411999"/>
              </a:xfrm>
              <a:prstGeom prst="roundRect">
                <a:avLst/>
              </a:prstGeom>
              <a:solidFill>
                <a:srgbClr val="FFCC00"/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6" name="フローチャート : 論理積ゲート 25"/>
              <p:cNvSpPr/>
              <p:nvPr/>
            </p:nvSpPr>
            <p:spPr>
              <a:xfrm rot="5400000">
                <a:off x="1607334" y="3416183"/>
                <a:ext cx="516064" cy="724804"/>
              </a:xfrm>
              <a:prstGeom prst="flowChartDelay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7" name="角丸四角形 26"/>
              <p:cNvSpPr/>
              <p:nvPr/>
            </p:nvSpPr>
            <p:spPr>
              <a:xfrm>
                <a:off x="1433026" y="3383995"/>
                <a:ext cx="864679" cy="179432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635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9189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pop111_清掃用具</dc:title>
  <dc:subject>pop111_清掃用具</dc:subject>
  <dc:creator>http://www.digipot.net</dc:creator>
  <cp:keywords/>
  <dc:description/>
  <cp:lastModifiedBy/>
  <cp:revision>1</cp:revision>
  <dcterms:created xsi:type="dcterms:W3CDTF">2013-12-05T08:11:31Z</dcterms:created>
  <dcterms:modified xsi:type="dcterms:W3CDTF">2013-12-05T08:11:34Z</dcterms:modified>
  <cp:version>1</cp:version>
</cp:coreProperties>
</file>